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476E"/>
    <a:srgbClr val="00194C"/>
    <a:srgbClr val="E7EDF7"/>
    <a:srgbClr val="401D06"/>
    <a:srgbClr val="492207"/>
    <a:srgbClr val="632D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81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981DD-383D-D5FB-BEC7-FD44B3D9B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134240-5E64-BC32-4827-4BBAE2C7A5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32944-0FD9-F4BD-7B4C-84B7EC151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06-05-2025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78AE8-CC19-B0F6-F003-FDE3E1753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A380A4-A2E0-DD42-83B3-9467C5430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1643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78495-46BC-069D-5F47-3A4860FF7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7AD7A8-C263-0BA6-74BA-C19931C031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256D58-1EA6-DE84-CB20-8F5712A15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06-05-2025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38853-549B-E65D-9170-E1BFA8A59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8FEE2-C974-0EBC-38FD-132227A85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2422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903A9D-7078-373A-DE2B-10E6893A2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BA1056-55EC-84D6-E73F-053C57E29E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62B3A-95D3-B60E-F277-1BD87E6CC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06-05-2025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2D89F3-808E-AC55-FC14-A66978FD7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09D9A1-6DEA-4DE0-4F3B-52C3C8B85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50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56A92-250B-C83F-576F-51C463A18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53646-29E7-F3FD-3B39-D8BADC0C0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9053D-1D49-567E-AC84-15DADE870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06-05-2025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55FE2-4C7F-8B60-7D18-D6637F8C7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21E13-10AA-DF4E-0F36-592D9ECFA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834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8300E-E013-09F3-C682-FCA410697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C7A55F-86FB-6351-1A2C-4D6F36A2A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513EA2-539E-C98F-6CE9-08B025C3B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06-05-2025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EDDA3-E970-B6CA-1187-4D4696B9D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D8925-648C-4D36-D5A5-474F96DDF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350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6B192-E3FB-A816-6B80-0AC5884FF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79C2D-5743-4806-B3F8-D44A6E91F4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27E1B9-C599-FBA9-1F7F-9BB5EC7014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D1801-241D-4B60-4BF3-3F2B5B92E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06-05-2025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6E070A-A24E-000D-785D-2E65A9A6D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6DD33-06B5-BC56-B18F-1406B090F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1081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D814E-6313-1375-9B77-DB41A1622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027799-2BC4-188E-A9D2-7E0103339F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DB49AF-818D-D4EB-22DB-AF0E1CB02A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CE5268-F86F-CF68-9B18-7097C2AF30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AA4F13-0E1D-9E1B-A4EE-10B18322C1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575F64-C381-C447-0747-EA6AAD75D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06-05-2025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1F58DD-8DDA-B543-2B77-363766AEC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D66170-CE2B-F7E6-E998-A2CE06B25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224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1C153-EE11-8C72-0C2D-0770CB087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774A2E-D03F-1533-B5B5-D0763981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06-05-2025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7833A1-DBB9-5A1E-D8C5-2F2B113EE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A7C4D-EEC7-EA51-2EE6-A30896998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2903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7CBB30-FE19-45AB-24C6-AB04CE5AF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06-05-2025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2A677F-3CFA-03BD-DB95-EBFF2F74A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F737-0306-8016-BED6-CD603DB2E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983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21787-2268-8D7C-A509-F8637957C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F1D91-1F32-4563-F345-F51DCEB2D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BCD536-9D91-51FD-58B5-EEC0DED7B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B10E5-310C-A85E-31EC-E5A307EC5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06-05-2025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4F48F3-C522-2E4E-B507-D28604342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D7CD5C-A4B8-389B-F604-BC07B40C8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7346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BA86F-2B17-17EE-384C-2F95CBB64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AE6849-61B6-EB16-07F4-1154198BF4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77520-32D4-8EDB-6F39-541A6AF81C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0A6CD3-7791-5C58-7134-11F649514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06-05-2025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CAA9D6-0018-A5F2-54E6-D8B8FB4ED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612A26-1BD4-8901-1F84-B711B9BB3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6452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194C"/>
            </a:gs>
            <a:gs pos="70000">
              <a:srgbClr val="1C476E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D61676-6F84-8662-B6F3-F6CEF678C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C7C45-9440-B6A4-700A-C8A8819DF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65A35A-10A6-B985-086A-5CC146074B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64182-5F28-4216-8918-29B6C1E6DE6C}" type="datetimeFigureOut">
              <a:rPr lang="en-IN" smtClean="0"/>
              <a:t>06-05-2025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F35C0-BB76-BF8F-3B3E-FC52A55E39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C980B-8FAE-5651-8E79-6936F45528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029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Pizza HD Wallpaper">
            <a:extLst>
              <a:ext uri="{FF2B5EF4-FFF2-40B4-BE49-F238E27FC236}">
                <a16:creationId xmlns:a16="http://schemas.microsoft.com/office/drawing/2014/main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C0E153C-1D80-4497-4FC4-19F957FF95A5}"/>
              </a:ext>
            </a:extLst>
          </p:cNvPr>
          <p:cNvSpPr/>
          <p:nvPr/>
        </p:nvSpPr>
        <p:spPr>
          <a:xfrm>
            <a:off x="135377" y="135375"/>
            <a:ext cx="11929649" cy="6587250"/>
          </a:xfrm>
          <a:custGeom>
            <a:avLst/>
            <a:gdLst>
              <a:gd name="connsiteX0" fmla="*/ 8840564 w 11929649"/>
              <a:gd name="connsiteY0" fmla="*/ 4751488 h 6587250"/>
              <a:gd name="connsiteX1" fmla="*/ 11929649 w 11929649"/>
              <a:gd name="connsiteY1" fmla="*/ 4751488 h 6587250"/>
              <a:gd name="connsiteX2" fmla="*/ 11929649 w 11929649"/>
              <a:gd name="connsiteY2" fmla="*/ 6587250 h 6587250"/>
              <a:gd name="connsiteX3" fmla="*/ 8840564 w 11929649"/>
              <a:gd name="connsiteY3" fmla="*/ 6587250 h 6587250"/>
              <a:gd name="connsiteX4" fmla="*/ 5376716 w 11929649"/>
              <a:gd name="connsiteY4" fmla="*/ 4751488 h 6587250"/>
              <a:gd name="connsiteX5" fmla="*/ 8696564 w 11929649"/>
              <a:gd name="connsiteY5" fmla="*/ 4751488 h 6587250"/>
              <a:gd name="connsiteX6" fmla="*/ 8696564 w 11929649"/>
              <a:gd name="connsiteY6" fmla="*/ 6587250 h 6587250"/>
              <a:gd name="connsiteX7" fmla="*/ 5376716 w 11929649"/>
              <a:gd name="connsiteY7" fmla="*/ 6587250 h 6587250"/>
              <a:gd name="connsiteX8" fmla="*/ 2064473 w 11929649"/>
              <a:gd name="connsiteY8" fmla="*/ 4751488 h 6587250"/>
              <a:gd name="connsiteX9" fmla="*/ 5232716 w 11929649"/>
              <a:gd name="connsiteY9" fmla="*/ 4751488 h 6587250"/>
              <a:gd name="connsiteX10" fmla="*/ 5232716 w 11929649"/>
              <a:gd name="connsiteY10" fmla="*/ 6587250 h 6587250"/>
              <a:gd name="connsiteX11" fmla="*/ 2064473 w 11929649"/>
              <a:gd name="connsiteY11" fmla="*/ 6587250 h 6587250"/>
              <a:gd name="connsiteX12" fmla="*/ 0 w 11929649"/>
              <a:gd name="connsiteY12" fmla="*/ 4751488 h 6587250"/>
              <a:gd name="connsiteX13" fmla="*/ 1920472 w 11929649"/>
              <a:gd name="connsiteY13" fmla="*/ 4751488 h 6587250"/>
              <a:gd name="connsiteX14" fmla="*/ 1920472 w 11929649"/>
              <a:gd name="connsiteY14" fmla="*/ 6587250 h 6587250"/>
              <a:gd name="connsiteX15" fmla="*/ 0 w 11929649"/>
              <a:gd name="connsiteY15" fmla="*/ 6587250 h 6587250"/>
              <a:gd name="connsiteX16" fmla="*/ 8840564 w 11929649"/>
              <a:gd name="connsiteY16" fmla="*/ 2879670 h 6587250"/>
              <a:gd name="connsiteX17" fmla="*/ 11929649 w 11929649"/>
              <a:gd name="connsiteY17" fmla="*/ 2879670 h 6587250"/>
              <a:gd name="connsiteX18" fmla="*/ 11929649 w 11929649"/>
              <a:gd name="connsiteY18" fmla="*/ 4607488 h 6587250"/>
              <a:gd name="connsiteX19" fmla="*/ 8840564 w 11929649"/>
              <a:gd name="connsiteY19" fmla="*/ 4607488 h 6587250"/>
              <a:gd name="connsiteX20" fmla="*/ 5384394 w 11929649"/>
              <a:gd name="connsiteY20" fmla="*/ 2879670 h 6587250"/>
              <a:gd name="connsiteX21" fmla="*/ 8696564 w 11929649"/>
              <a:gd name="connsiteY21" fmla="*/ 2879670 h 6587250"/>
              <a:gd name="connsiteX22" fmla="*/ 8696564 w 11929649"/>
              <a:gd name="connsiteY22" fmla="*/ 4607488 h 6587250"/>
              <a:gd name="connsiteX23" fmla="*/ 5384394 w 11929649"/>
              <a:gd name="connsiteY23" fmla="*/ 4607488 h 6587250"/>
              <a:gd name="connsiteX24" fmla="*/ 2064473 w 11929649"/>
              <a:gd name="connsiteY24" fmla="*/ 2879670 h 6587250"/>
              <a:gd name="connsiteX25" fmla="*/ 5240395 w 11929649"/>
              <a:gd name="connsiteY25" fmla="*/ 2879670 h 6587250"/>
              <a:gd name="connsiteX26" fmla="*/ 5240395 w 11929649"/>
              <a:gd name="connsiteY26" fmla="*/ 4607488 h 6587250"/>
              <a:gd name="connsiteX27" fmla="*/ 2064473 w 11929649"/>
              <a:gd name="connsiteY27" fmla="*/ 4607488 h 6587250"/>
              <a:gd name="connsiteX28" fmla="*/ 0 w 11929649"/>
              <a:gd name="connsiteY28" fmla="*/ 2879670 h 6587250"/>
              <a:gd name="connsiteX29" fmla="*/ 1920472 w 11929649"/>
              <a:gd name="connsiteY29" fmla="*/ 2879670 h 6587250"/>
              <a:gd name="connsiteX30" fmla="*/ 1920472 w 11929649"/>
              <a:gd name="connsiteY30" fmla="*/ 4607488 h 6587250"/>
              <a:gd name="connsiteX31" fmla="*/ 0 w 11929649"/>
              <a:gd name="connsiteY31" fmla="*/ 4607488 h 6587250"/>
              <a:gd name="connsiteX32" fmla="*/ 7072166 w 11929649"/>
              <a:gd name="connsiteY32" fmla="*/ 971910 h 6587250"/>
              <a:gd name="connsiteX33" fmla="*/ 11929649 w 11929649"/>
              <a:gd name="connsiteY33" fmla="*/ 971910 h 6587250"/>
              <a:gd name="connsiteX34" fmla="*/ 11929649 w 11929649"/>
              <a:gd name="connsiteY34" fmla="*/ 2735671 h 6587250"/>
              <a:gd name="connsiteX35" fmla="*/ 7072166 w 11929649"/>
              <a:gd name="connsiteY35" fmla="*/ 2735671 h 6587250"/>
              <a:gd name="connsiteX36" fmla="*/ 2064473 w 11929649"/>
              <a:gd name="connsiteY36" fmla="*/ 971910 h 6587250"/>
              <a:gd name="connsiteX37" fmla="*/ 6928166 w 11929649"/>
              <a:gd name="connsiteY37" fmla="*/ 971910 h 6587250"/>
              <a:gd name="connsiteX38" fmla="*/ 6928166 w 11929649"/>
              <a:gd name="connsiteY38" fmla="*/ 2735671 h 6587250"/>
              <a:gd name="connsiteX39" fmla="*/ 2064473 w 11929649"/>
              <a:gd name="connsiteY39" fmla="*/ 2735671 h 6587250"/>
              <a:gd name="connsiteX40" fmla="*/ 0 w 11929649"/>
              <a:gd name="connsiteY40" fmla="*/ 971910 h 6587250"/>
              <a:gd name="connsiteX41" fmla="*/ 1920472 w 11929649"/>
              <a:gd name="connsiteY41" fmla="*/ 971910 h 6587250"/>
              <a:gd name="connsiteX42" fmla="*/ 1920472 w 11929649"/>
              <a:gd name="connsiteY42" fmla="*/ 2735671 h 6587250"/>
              <a:gd name="connsiteX43" fmla="*/ 0 w 11929649"/>
              <a:gd name="connsiteY43" fmla="*/ 2735671 h 6587250"/>
              <a:gd name="connsiteX44" fmla="*/ 2064473 w 11929649"/>
              <a:gd name="connsiteY44" fmla="*/ 0 h 6587250"/>
              <a:gd name="connsiteX45" fmla="*/ 11929649 w 11929649"/>
              <a:gd name="connsiteY45" fmla="*/ 0 h 6587250"/>
              <a:gd name="connsiteX46" fmla="*/ 11929649 w 11929649"/>
              <a:gd name="connsiteY46" fmla="*/ 827909 h 6587250"/>
              <a:gd name="connsiteX47" fmla="*/ 2064473 w 11929649"/>
              <a:gd name="connsiteY47" fmla="*/ 827909 h 6587250"/>
              <a:gd name="connsiteX48" fmla="*/ 0 w 11929649"/>
              <a:gd name="connsiteY48" fmla="*/ 0 h 6587250"/>
              <a:gd name="connsiteX49" fmla="*/ 1920472 w 11929649"/>
              <a:gd name="connsiteY49" fmla="*/ 0 h 6587250"/>
              <a:gd name="connsiteX50" fmla="*/ 1920472 w 11929649"/>
              <a:gd name="connsiteY50" fmla="*/ 827909 h 6587250"/>
              <a:gd name="connsiteX51" fmla="*/ 0 w 11929649"/>
              <a:gd name="connsiteY51" fmla="*/ 827909 h 658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929649" h="6587250">
                <a:moveTo>
                  <a:pt x="8840564" y="4751488"/>
                </a:moveTo>
                <a:lnTo>
                  <a:pt x="11929649" y="4751488"/>
                </a:lnTo>
                <a:lnTo>
                  <a:pt x="11929649" y="6587250"/>
                </a:lnTo>
                <a:lnTo>
                  <a:pt x="8840564" y="6587250"/>
                </a:lnTo>
                <a:close/>
                <a:moveTo>
                  <a:pt x="5376716" y="4751488"/>
                </a:moveTo>
                <a:lnTo>
                  <a:pt x="8696564" y="4751488"/>
                </a:lnTo>
                <a:lnTo>
                  <a:pt x="8696564" y="6587250"/>
                </a:lnTo>
                <a:lnTo>
                  <a:pt x="5376716" y="6587250"/>
                </a:lnTo>
                <a:close/>
                <a:moveTo>
                  <a:pt x="2064473" y="4751488"/>
                </a:moveTo>
                <a:lnTo>
                  <a:pt x="5232716" y="4751488"/>
                </a:lnTo>
                <a:lnTo>
                  <a:pt x="5232716" y="6587250"/>
                </a:lnTo>
                <a:lnTo>
                  <a:pt x="2064473" y="6587250"/>
                </a:lnTo>
                <a:close/>
                <a:moveTo>
                  <a:pt x="0" y="4751488"/>
                </a:moveTo>
                <a:lnTo>
                  <a:pt x="1920472" y="4751488"/>
                </a:lnTo>
                <a:lnTo>
                  <a:pt x="1920472" y="6587250"/>
                </a:lnTo>
                <a:lnTo>
                  <a:pt x="0" y="6587250"/>
                </a:lnTo>
                <a:close/>
                <a:moveTo>
                  <a:pt x="8840564" y="2879670"/>
                </a:moveTo>
                <a:lnTo>
                  <a:pt x="11929649" y="2879670"/>
                </a:lnTo>
                <a:lnTo>
                  <a:pt x="11929649" y="4607488"/>
                </a:lnTo>
                <a:lnTo>
                  <a:pt x="8840564" y="4607488"/>
                </a:lnTo>
                <a:close/>
                <a:moveTo>
                  <a:pt x="5384394" y="2879670"/>
                </a:moveTo>
                <a:lnTo>
                  <a:pt x="8696564" y="2879670"/>
                </a:lnTo>
                <a:lnTo>
                  <a:pt x="8696564" y="4607488"/>
                </a:lnTo>
                <a:lnTo>
                  <a:pt x="5384394" y="4607488"/>
                </a:lnTo>
                <a:close/>
                <a:moveTo>
                  <a:pt x="2064473" y="2879670"/>
                </a:moveTo>
                <a:lnTo>
                  <a:pt x="5240395" y="2879670"/>
                </a:lnTo>
                <a:lnTo>
                  <a:pt x="5240395" y="4607488"/>
                </a:lnTo>
                <a:lnTo>
                  <a:pt x="2064473" y="4607488"/>
                </a:lnTo>
                <a:close/>
                <a:moveTo>
                  <a:pt x="0" y="2879670"/>
                </a:moveTo>
                <a:lnTo>
                  <a:pt x="1920472" y="2879670"/>
                </a:lnTo>
                <a:lnTo>
                  <a:pt x="1920472" y="4607488"/>
                </a:lnTo>
                <a:lnTo>
                  <a:pt x="0" y="4607488"/>
                </a:lnTo>
                <a:close/>
                <a:moveTo>
                  <a:pt x="7072166" y="971910"/>
                </a:moveTo>
                <a:lnTo>
                  <a:pt x="11929649" y="971910"/>
                </a:lnTo>
                <a:lnTo>
                  <a:pt x="11929649" y="2735671"/>
                </a:lnTo>
                <a:lnTo>
                  <a:pt x="7072166" y="2735671"/>
                </a:lnTo>
                <a:close/>
                <a:moveTo>
                  <a:pt x="2064473" y="971910"/>
                </a:moveTo>
                <a:lnTo>
                  <a:pt x="6928166" y="971910"/>
                </a:lnTo>
                <a:lnTo>
                  <a:pt x="6928166" y="2735671"/>
                </a:lnTo>
                <a:lnTo>
                  <a:pt x="2064473" y="2735671"/>
                </a:lnTo>
                <a:close/>
                <a:moveTo>
                  <a:pt x="0" y="971910"/>
                </a:moveTo>
                <a:lnTo>
                  <a:pt x="1920472" y="971910"/>
                </a:lnTo>
                <a:lnTo>
                  <a:pt x="1920472" y="2735671"/>
                </a:lnTo>
                <a:lnTo>
                  <a:pt x="0" y="2735671"/>
                </a:lnTo>
                <a:close/>
                <a:moveTo>
                  <a:pt x="2064473" y="0"/>
                </a:moveTo>
                <a:lnTo>
                  <a:pt x="11929649" y="0"/>
                </a:lnTo>
                <a:lnTo>
                  <a:pt x="11929649" y="827909"/>
                </a:lnTo>
                <a:lnTo>
                  <a:pt x="2064473" y="827909"/>
                </a:lnTo>
                <a:close/>
                <a:moveTo>
                  <a:pt x="0" y="0"/>
                </a:moveTo>
                <a:lnTo>
                  <a:pt x="1920472" y="0"/>
                </a:lnTo>
                <a:lnTo>
                  <a:pt x="1920472" y="827909"/>
                </a:lnTo>
                <a:lnTo>
                  <a:pt x="0" y="827909"/>
                </a:lnTo>
                <a:close/>
              </a:path>
            </a:pathLst>
          </a:custGeom>
          <a:gradFill>
            <a:gsLst>
              <a:gs pos="0">
                <a:schemeClr val="tx1">
                  <a:lumMod val="95000"/>
                  <a:lumOff val="5000"/>
                  <a:alpha val="87000"/>
                </a:schemeClr>
              </a:gs>
              <a:gs pos="100000">
                <a:srgbClr val="492207">
                  <a:alpha val="89804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3307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Pizza HD Wallpaper">
            <a:extLst>
              <a:ext uri="{FF2B5EF4-FFF2-40B4-BE49-F238E27FC236}">
                <a16:creationId xmlns:a16="http://schemas.microsoft.com/office/drawing/2014/main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C0E153C-1D80-4497-4FC4-19F957FF95A5}"/>
              </a:ext>
            </a:extLst>
          </p:cNvPr>
          <p:cNvSpPr/>
          <p:nvPr/>
        </p:nvSpPr>
        <p:spPr>
          <a:xfrm>
            <a:off x="135377" y="135375"/>
            <a:ext cx="11929649" cy="6587250"/>
          </a:xfrm>
          <a:custGeom>
            <a:avLst/>
            <a:gdLst>
              <a:gd name="connsiteX0" fmla="*/ 8840564 w 11929649"/>
              <a:gd name="connsiteY0" fmla="*/ 4751488 h 6587250"/>
              <a:gd name="connsiteX1" fmla="*/ 11929649 w 11929649"/>
              <a:gd name="connsiteY1" fmla="*/ 4751488 h 6587250"/>
              <a:gd name="connsiteX2" fmla="*/ 11929649 w 11929649"/>
              <a:gd name="connsiteY2" fmla="*/ 6587250 h 6587250"/>
              <a:gd name="connsiteX3" fmla="*/ 8840564 w 11929649"/>
              <a:gd name="connsiteY3" fmla="*/ 6587250 h 6587250"/>
              <a:gd name="connsiteX4" fmla="*/ 5376716 w 11929649"/>
              <a:gd name="connsiteY4" fmla="*/ 4751488 h 6587250"/>
              <a:gd name="connsiteX5" fmla="*/ 8696564 w 11929649"/>
              <a:gd name="connsiteY5" fmla="*/ 4751488 h 6587250"/>
              <a:gd name="connsiteX6" fmla="*/ 8696564 w 11929649"/>
              <a:gd name="connsiteY6" fmla="*/ 6587250 h 6587250"/>
              <a:gd name="connsiteX7" fmla="*/ 5376716 w 11929649"/>
              <a:gd name="connsiteY7" fmla="*/ 6587250 h 6587250"/>
              <a:gd name="connsiteX8" fmla="*/ 2064473 w 11929649"/>
              <a:gd name="connsiteY8" fmla="*/ 4751488 h 6587250"/>
              <a:gd name="connsiteX9" fmla="*/ 5232716 w 11929649"/>
              <a:gd name="connsiteY9" fmla="*/ 4751488 h 6587250"/>
              <a:gd name="connsiteX10" fmla="*/ 5232716 w 11929649"/>
              <a:gd name="connsiteY10" fmla="*/ 6587250 h 6587250"/>
              <a:gd name="connsiteX11" fmla="*/ 2064473 w 11929649"/>
              <a:gd name="connsiteY11" fmla="*/ 6587250 h 6587250"/>
              <a:gd name="connsiteX12" fmla="*/ 0 w 11929649"/>
              <a:gd name="connsiteY12" fmla="*/ 4751488 h 6587250"/>
              <a:gd name="connsiteX13" fmla="*/ 1920472 w 11929649"/>
              <a:gd name="connsiteY13" fmla="*/ 4751488 h 6587250"/>
              <a:gd name="connsiteX14" fmla="*/ 1920472 w 11929649"/>
              <a:gd name="connsiteY14" fmla="*/ 6587250 h 6587250"/>
              <a:gd name="connsiteX15" fmla="*/ 0 w 11929649"/>
              <a:gd name="connsiteY15" fmla="*/ 6587250 h 6587250"/>
              <a:gd name="connsiteX16" fmla="*/ 8840564 w 11929649"/>
              <a:gd name="connsiteY16" fmla="*/ 2879670 h 6587250"/>
              <a:gd name="connsiteX17" fmla="*/ 11929649 w 11929649"/>
              <a:gd name="connsiteY17" fmla="*/ 2879670 h 6587250"/>
              <a:gd name="connsiteX18" fmla="*/ 11929649 w 11929649"/>
              <a:gd name="connsiteY18" fmla="*/ 4607488 h 6587250"/>
              <a:gd name="connsiteX19" fmla="*/ 8840564 w 11929649"/>
              <a:gd name="connsiteY19" fmla="*/ 4607488 h 6587250"/>
              <a:gd name="connsiteX20" fmla="*/ 5384394 w 11929649"/>
              <a:gd name="connsiteY20" fmla="*/ 2879670 h 6587250"/>
              <a:gd name="connsiteX21" fmla="*/ 8696564 w 11929649"/>
              <a:gd name="connsiteY21" fmla="*/ 2879670 h 6587250"/>
              <a:gd name="connsiteX22" fmla="*/ 8696564 w 11929649"/>
              <a:gd name="connsiteY22" fmla="*/ 4607488 h 6587250"/>
              <a:gd name="connsiteX23" fmla="*/ 5384394 w 11929649"/>
              <a:gd name="connsiteY23" fmla="*/ 4607488 h 6587250"/>
              <a:gd name="connsiteX24" fmla="*/ 2064473 w 11929649"/>
              <a:gd name="connsiteY24" fmla="*/ 2879670 h 6587250"/>
              <a:gd name="connsiteX25" fmla="*/ 5240395 w 11929649"/>
              <a:gd name="connsiteY25" fmla="*/ 2879670 h 6587250"/>
              <a:gd name="connsiteX26" fmla="*/ 5240395 w 11929649"/>
              <a:gd name="connsiteY26" fmla="*/ 4607488 h 6587250"/>
              <a:gd name="connsiteX27" fmla="*/ 2064473 w 11929649"/>
              <a:gd name="connsiteY27" fmla="*/ 4607488 h 6587250"/>
              <a:gd name="connsiteX28" fmla="*/ 0 w 11929649"/>
              <a:gd name="connsiteY28" fmla="*/ 2879670 h 6587250"/>
              <a:gd name="connsiteX29" fmla="*/ 1920472 w 11929649"/>
              <a:gd name="connsiteY29" fmla="*/ 2879670 h 6587250"/>
              <a:gd name="connsiteX30" fmla="*/ 1920472 w 11929649"/>
              <a:gd name="connsiteY30" fmla="*/ 4607488 h 6587250"/>
              <a:gd name="connsiteX31" fmla="*/ 0 w 11929649"/>
              <a:gd name="connsiteY31" fmla="*/ 4607488 h 6587250"/>
              <a:gd name="connsiteX32" fmla="*/ 7072166 w 11929649"/>
              <a:gd name="connsiteY32" fmla="*/ 971910 h 6587250"/>
              <a:gd name="connsiteX33" fmla="*/ 11929649 w 11929649"/>
              <a:gd name="connsiteY33" fmla="*/ 971910 h 6587250"/>
              <a:gd name="connsiteX34" fmla="*/ 11929649 w 11929649"/>
              <a:gd name="connsiteY34" fmla="*/ 2735671 h 6587250"/>
              <a:gd name="connsiteX35" fmla="*/ 7072166 w 11929649"/>
              <a:gd name="connsiteY35" fmla="*/ 2735671 h 6587250"/>
              <a:gd name="connsiteX36" fmla="*/ 2064473 w 11929649"/>
              <a:gd name="connsiteY36" fmla="*/ 971910 h 6587250"/>
              <a:gd name="connsiteX37" fmla="*/ 6928166 w 11929649"/>
              <a:gd name="connsiteY37" fmla="*/ 971910 h 6587250"/>
              <a:gd name="connsiteX38" fmla="*/ 6928166 w 11929649"/>
              <a:gd name="connsiteY38" fmla="*/ 2735671 h 6587250"/>
              <a:gd name="connsiteX39" fmla="*/ 2064473 w 11929649"/>
              <a:gd name="connsiteY39" fmla="*/ 2735671 h 6587250"/>
              <a:gd name="connsiteX40" fmla="*/ 0 w 11929649"/>
              <a:gd name="connsiteY40" fmla="*/ 971910 h 6587250"/>
              <a:gd name="connsiteX41" fmla="*/ 1920472 w 11929649"/>
              <a:gd name="connsiteY41" fmla="*/ 971910 h 6587250"/>
              <a:gd name="connsiteX42" fmla="*/ 1920472 w 11929649"/>
              <a:gd name="connsiteY42" fmla="*/ 2735671 h 6587250"/>
              <a:gd name="connsiteX43" fmla="*/ 0 w 11929649"/>
              <a:gd name="connsiteY43" fmla="*/ 2735671 h 6587250"/>
              <a:gd name="connsiteX44" fmla="*/ 2064473 w 11929649"/>
              <a:gd name="connsiteY44" fmla="*/ 0 h 6587250"/>
              <a:gd name="connsiteX45" fmla="*/ 11929649 w 11929649"/>
              <a:gd name="connsiteY45" fmla="*/ 0 h 6587250"/>
              <a:gd name="connsiteX46" fmla="*/ 11929649 w 11929649"/>
              <a:gd name="connsiteY46" fmla="*/ 827909 h 6587250"/>
              <a:gd name="connsiteX47" fmla="*/ 2064473 w 11929649"/>
              <a:gd name="connsiteY47" fmla="*/ 827909 h 6587250"/>
              <a:gd name="connsiteX48" fmla="*/ 0 w 11929649"/>
              <a:gd name="connsiteY48" fmla="*/ 0 h 6587250"/>
              <a:gd name="connsiteX49" fmla="*/ 1920472 w 11929649"/>
              <a:gd name="connsiteY49" fmla="*/ 0 h 6587250"/>
              <a:gd name="connsiteX50" fmla="*/ 1920472 w 11929649"/>
              <a:gd name="connsiteY50" fmla="*/ 827909 h 6587250"/>
              <a:gd name="connsiteX51" fmla="*/ 0 w 11929649"/>
              <a:gd name="connsiteY51" fmla="*/ 827909 h 658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929649" h="6587250">
                <a:moveTo>
                  <a:pt x="8840564" y="4751488"/>
                </a:moveTo>
                <a:lnTo>
                  <a:pt x="11929649" y="4751488"/>
                </a:lnTo>
                <a:lnTo>
                  <a:pt x="11929649" y="6587250"/>
                </a:lnTo>
                <a:lnTo>
                  <a:pt x="8840564" y="6587250"/>
                </a:lnTo>
                <a:close/>
                <a:moveTo>
                  <a:pt x="5376716" y="4751488"/>
                </a:moveTo>
                <a:lnTo>
                  <a:pt x="8696564" y="4751488"/>
                </a:lnTo>
                <a:lnTo>
                  <a:pt x="8696564" y="6587250"/>
                </a:lnTo>
                <a:lnTo>
                  <a:pt x="5376716" y="6587250"/>
                </a:lnTo>
                <a:close/>
                <a:moveTo>
                  <a:pt x="2064473" y="4751488"/>
                </a:moveTo>
                <a:lnTo>
                  <a:pt x="5232716" y="4751488"/>
                </a:lnTo>
                <a:lnTo>
                  <a:pt x="5232716" y="6587250"/>
                </a:lnTo>
                <a:lnTo>
                  <a:pt x="2064473" y="6587250"/>
                </a:lnTo>
                <a:close/>
                <a:moveTo>
                  <a:pt x="0" y="4751488"/>
                </a:moveTo>
                <a:lnTo>
                  <a:pt x="1920472" y="4751488"/>
                </a:lnTo>
                <a:lnTo>
                  <a:pt x="1920472" y="6587250"/>
                </a:lnTo>
                <a:lnTo>
                  <a:pt x="0" y="6587250"/>
                </a:lnTo>
                <a:close/>
                <a:moveTo>
                  <a:pt x="8840564" y="2879670"/>
                </a:moveTo>
                <a:lnTo>
                  <a:pt x="11929649" y="2879670"/>
                </a:lnTo>
                <a:lnTo>
                  <a:pt x="11929649" y="4607488"/>
                </a:lnTo>
                <a:lnTo>
                  <a:pt x="8840564" y="4607488"/>
                </a:lnTo>
                <a:close/>
                <a:moveTo>
                  <a:pt x="5384394" y="2879670"/>
                </a:moveTo>
                <a:lnTo>
                  <a:pt x="8696564" y="2879670"/>
                </a:lnTo>
                <a:lnTo>
                  <a:pt x="8696564" y="4607488"/>
                </a:lnTo>
                <a:lnTo>
                  <a:pt x="5384394" y="4607488"/>
                </a:lnTo>
                <a:close/>
                <a:moveTo>
                  <a:pt x="2064473" y="2879670"/>
                </a:moveTo>
                <a:lnTo>
                  <a:pt x="5240395" y="2879670"/>
                </a:lnTo>
                <a:lnTo>
                  <a:pt x="5240395" y="4607488"/>
                </a:lnTo>
                <a:lnTo>
                  <a:pt x="2064473" y="4607488"/>
                </a:lnTo>
                <a:close/>
                <a:moveTo>
                  <a:pt x="0" y="2879670"/>
                </a:moveTo>
                <a:lnTo>
                  <a:pt x="1920472" y="2879670"/>
                </a:lnTo>
                <a:lnTo>
                  <a:pt x="1920472" y="4607488"/>
                </a:lnTo>
                <a:lnTo>
                  <a:pt x="0" y="4607488"/>
                </a:lnTo>
                <a:close/>
                <a:moveTo>
                  <a:pt x="7072166" y="971910"/>
                </a:moveTo>
                <a:lnTo>
                  <a:pt x="11929649" y="971910"/>
                </a:lnTo>
                <a:lnTo>
                  <a:pt x="11929649" y="2735671"/>
                </a:lnTo>
                <a:lnTo>
                  <a:pt x="7072166" y="2735671"/>
                </a:lnTo>
                <a:close/>
                <a:moveTo>
                  <a:pt x="2064473" y="971910"/>
                </a:moveTo>
                <a:lnTo>
                  <a:pt x="6928166" y="971910"/>
                </a:lnTo>
                <a:lnTo>
                  <a:pt x="6928166" y="2735671"/>
                </a:lnTo>
                <a:lnTo>
                  <a:pt x="2064473" y="2735671"/>
                </a:lnTo>
                <a:close/>
                <a:moveTo>
                  <a:pt x="0" y="971910"/>
                </a:moveTo>
                <a:lnTo>
                  <a:pt x="1920472" y="971910"/>
                </a:lnTo>
                <a:lnTo>
                  <a:pt x="1920472" y="2735671"/>
                </a:lnTo>
                <a:lnTo>
                  <a:pt x="0" y="2735671"/>
                </a:lnTo>
                <a:close/>
                <a:moveTo>
                  <a:pt x="2064473" y="0"/>
                </a:moveTo>
                <a:lnTo>
                  <a:pt x="11929649" y="0"/>
                </a:lnTo>
                <a:lnTo>
                  <a:pt x="11929649" y="827909"/>
                </a:lnTo>
                <a:lnTo>
                  <a:pt x="2064473" y="827909"/>
                </a:lnTo>
                <a:close/>
                <a:moveTo>
                  <a:pt x="0" y="0"/>
                </a:moveTo>
                <a:lnTo>
                  <a:pt x="1920472" y="0"/>
                </a:lnTo>
                <a:lnTo>
                  <a:pt x="1920472" y="827909"/>
                </a:lnTo>
                <a:lnTo>
                  <a:pt x="0" y="827909"/>
                </a:lnTo>
                <a:close/>
              </a:path>
            </a:pathLst>
          </a:custGeom>
          <a:gradFill>
            <a:gsLst>
              <a:gs pos="0">
                <a:schemeClr val="tx1">
                  <a:lumMod val="95000"/>
                  <a:lumOff val="5000"/>
                  <a:alpha val="87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4832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820EEC-794B-372E-DF45-4BA8F47EC1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Pizza HD Wallpaper">
            <a:extLst>
              <a:ext uri="{FF2B5EF4-FFF2-40B4-BE49-F238E27FC236}">
                <a16:creationId xmlns:a16="http://schemas.microsoft.com/office/drawing/2014/main" id="{AA3B73F3-73AF-E020-0F2E-14E90B45B8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797C6DED-A0E1-8560-4F76-0655BA653BBD}"/>
              </a:ext>
            </a:extLst>
          </p:cNvPr>
          <p:cNvGrpSpPr/>
          <p:nvPr/>
        </p:nvGrpSpPr>
        <p:grpSpPr>
          <a:xfrm>
            <a:off x="93553" y="88900"/>
            <a:ext cx="12004894" cy="6702423"/>
            <a:chOff x="93553" y="88900"/>
            <a:chExt cx="12004894" cy="6702423"/>
          </a:xfrm>
          <a:gradFill flip="none" rotWithShape="1">
            <a:gsLst>
              <a:gs pos="0">
                <a:srgbClr val="00194C"/>
              </a:gs>
              <a:gs pos="100000">
                <a:srgbClr val="1C476E"/>
              </a:gs>
            </a:gsLst>
            <a:lin ang="0" scaled="1"/>
            <a:tileRect/>
          </a:gradFill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5AE2967-9703-FBAA-CACB-90FF0945BCE5}"/>
                </a:ext>
              </a:extLst>
            </p:cNvPr>
            <p:cNvSpPr/>
            <p:nvPr/>
          </p:nvSpPr>
          <p:spPr>
            <a:xfrm>
              <a:off x="119459" y="88900"/>
              <a:ext cx="11953081" cy="6858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E442462-03F5-0B81-14DB-C7A6BC397190}"/>
                </a:ext>
              </a:extLst>
            </p:cNvPr>
            <p:cNvSpPr/>
            <p:nvPr/>
          </p:nvSpPr>
          <p:spPr>
            <a:xfrm>
              <a:off x="2543175" y="863602"/>
              <a:ext cx="9529365" cy="1162146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A528891-F3D8-EA8F-1E3B-E3183F0F6B71}"/>
                </a:ext>
              </a:extLst>
            </p:cNvPr>
            <p:cNvSpPr/>
            <p:nvPr/>
          </p:nvSpPr>
          <p:spPr>
            <a:xfrm>
              <a:off x="2540595" y="2114651"/>
              <a:ext cx="4714875" cy="1934836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7C591FD-2893-4C76-C460-F07A37C7389D}"/>
                </a:ext>
              </a:extLst>
            </p:cNvPr>
            <p:cNvSpPr/>
            <p:nvPr/>
          </p:nvSpPr>
          <p:spPr>
            <a:xfrm>
              <a:off x="2540595" y="4138390"/>
              <a:ext cx="3131407" cy="2652933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158A2D2-31A0-6ADF-C56D-597419F7CE56}"/>
                </a:ext>
              </a:extLst>
            </p:cNvPr>
            <p:cNvSpPr/>
            <p:nvPr/>
          </p:nvSpPr>
          <p:spPr>
            <a:xfrm>
              <a:off x="119459" y="863602"/>
              <a:ext cx="2326481" cy="1162146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12C73B0-773F-613D-8D65-BCEA389EBA1B}"/>
                </a:ext>
              </a:extLst>
            </p:cNvPr>
            <p:cNvSpPr/>
            <p:nvPr/>
          </p:nvSpPr>
          <p:spPr>
            <a:xfrm>
              <a:off x="111919" y="2114649"/>
              <a:ext cx="2326481" cy="1934837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9271E42-A265-2B2E-D02D-CF1B4ADE72C9}"/>
                </a:ext>
              </a:extLst>
            </p:cNvPr>
            <p:cNvSpPr/>
            <p:nvPr/>
          </p:nvSpPr>
          <p:spPr>
            <a:xfrm>
              <a:off x="93553" y="4116167"/>
              <a:ext cx="2326481" cy="2652933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3179042-FF60-156F-B197-25B6E9AFAED3}"/>
                </a:ext>
              </a:extLst>
            </p:cNvPr>
            <p:cNvSpPr/>
            <p:nvPr/>
          </p:nvSpPr>
          <p:spPr>
            <a:xfrm>
              <a:off x="7357665" y="2114651"/>
              <a:ext cx="4714875" cy="1934836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F459D8F-A872-71BF-EB04-C219EDF50711}"/>
                </a:ext>
              </a:extLst>
            </p:cNvPr>
            <p:cNvSpPr/>
            <p:nvPr/>
          </p:nvSpPr>
          <p:spPr>
            <a:xfrm>
              <a:off x="8967040" y="4138390"/>
              <a:ext cx="3131407" cy="2652933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591799C-447A-5349-8B19-30010B0FB8CD}"/>
                </a:ext>
              </a:extLst>
            </p:cNvPr>
            <p:cNvSpPr/>
            <p:nvPr/>
          </p:nvSpPr>
          <p:spPr>
            <a:xfrm>
              <a:off x="5753818" y="4138390"/>
              <a:ext cx="3131407" cy="2652933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339914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194C"/>
            </a:gs>
            <a:gs pos="70000">
              <a:srgbClr val="E7EDF7"/>
            </a:gs>
          </a:gsLst>
          <a:lin ang="54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1340F2-9BC4-BA25-780C-82F820BBAB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3BD5964-CABE-883B-FD52-7EB03F9D367A}"/>
              </a:ext>
            </a:extLst>
          </p:cNvPr>
          <p:cNvGrpSpPr/>
          <p:nvPr/>
        </p:nvGrpSpPr>
        <p:grpSpPr>
          <a:xfrm>
            <a:off x="0" y="-2"/>
            <a:ext cx="12192000" cy="6858001"/>
            <a:chOff x="0" y="-2"/>
            <a:chExt cx="12192000" cy="6858001"/>
          </a:xfrm>
          <a:gradFill flip="none" rotWithShape="1">
            <a:gsLst>
              <a:gs pos="0">
                <a:srgbClr val="00194C"/>
              </a:gs>
              <a:gs pos="100000">
                <a:srgbClr val="1C476E"/>
              </a:gs>
            </a:gsLst>
            <a:lin ang="0" scaled="1"/>
            <a:tileRect/>
          </a:gradFill>
        </p:grpSpPr>
        <p:pic>
          <p:nvPicPr>
            <p:cNvPr id="21" name="Picture 2" descr="Pizza HD Wallpaper">
              <a:extLst>
                <a:ext uri="{FF2B5EF4-FFF2-40B4-BE49-F238E27FC236}">
                  <a16:creationId xmlns:a16="http://schemas.microsoft.com/office/drawing/2014/main" id="{02150657-B36F-615C-0474-4D6344C749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3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2"/>
              <a:ext cx="12192000" cy="6858001"/>
            </a:xfrm>
            <a:prstGeom prst="rect">
              <a:avLst/>
            </a:prstGeom>
            <a:grp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CBB8070-2C5F-9F32-FF6C-1E7809353962}"/>
                </a:ext>
              </a:extLst>
            </p:cNvPr>
            <p:cNvSpPr/>
            <p:nvPr/>
          </p:nvSpPr>
          <p:spPr>
            <a:xfrm>
              <a:off x="119459" y="88900"/>
              <a:ext cx="11953081" cy="6858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26B4501-0AA2-EE52-933E-4C4D728CA4B3}"/>
                </a:ext>
              </a:extLst>
            </p:cNvPr>
            <p:cNvSpPr/>
            <p:nvPr/>
          </p:nvSpPr>
          <p:spPr>
            <a:xfrm>
              <a:off x="2543175" y="863602"/>
              <a:ext cx="9529365" cy="1162146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2004F6F-3B17-646B-4856-B5AA1A1DE885}"/>
                </a:ext>
              </a:extLst>
            </p:cNvPr>
            <p:cNvSpPr/>
            <p:nvPr/>
          </p:nvSpPr>
          <p:spPr>
            <a:xfrm>
              <a:off x="119459" y="863602"/>
              <a:ext cx="2326481" cy="1162146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F50A9CC-B89A-EE97-6AB5-2F3DCAAF2BE8}"/>
                </a:ext>
              </a:extLst>
            </p:cNvPr>
            <p:cNvSpPr/>
            <p:nvPr/>
          </p:nvSpPr>
          <p:spPr>
            <a:xfrm>
              <a:off x="2546647" y="2076846"/>
              <a:ext cx="3088672" cy="2291857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EE153B3-4133-CC93-E66A-2DFD34C6546C}"/>
                </a:ext>
              </a:extLst>
            </p:cNvPr>
            <p:cNvSpPr/>
            <p:nvPr/>
          </p:nvSpPr>
          <p:spPr>
            <a:xfrm>
              <a:off x="119459" y="2076846"/>
              <a:ext cx="2339985" cy="2291857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5A72C0B-D50E-CD93-46F1-ACE0C5BE5989}"/>
                </a:ext>
              </a:extLst>
            </p:cNvPr>
            <p:cNvSpPr/>
            <p:nvPr/>
          </p:nvSpPr>
          <p:spPr>
            <a:xfrm>
              <a:off x="8941133" y="2076846"/>
              <a:ext cx="3131407" cy="2291857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B1BB073-4CD1-DEAC-9A2C-DFD460695229}"/>
                </a:ext>
              </a:extLst>
            </p:cNvPr>
            <p:cNvSpPr/>
            <p:nvPr/>
          </p:nvSpPr>
          <p:spPr>
            <a:xfrm>
              <a:off x="5722522" y="2076846"/>
              <a:ext cx="3131407" cy="2291857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7886CA4-062D-CEB2-E3A5-F50A409FF8FC}"/>
                </a:ext>
              </a:extLst>
            </p:cNvPr>
            <p:cNvSpPr/>
            <p:nvPr/>
          </p:nvSpPr>
          <p:spPr>
            <a:xfrm>
              <a:off x="2540593" y="4470697"/>
              <a:ext cx="3105502" cy="2291857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C8C22E1-8F9A-CC38-AF69-C9C685BC34D9}"/>
                </a:ext>
              </a:extLst>
            </p:cNvPr>
            <p:cNvSpPr/>
            <p:nvPr/>
          </p:nvSpPr>
          <p:spPr>
            <a:xfrm>
              <a:off x="118793" y="4470697"/>
              <a:ext cx="2339985" cy="2291857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CA713E3-6B80-2FD6-FC0F-26A92596EA7A}"/>
                </a:ext>
              </a:extLst>
            </p:cNvPr>
            <p:cNvSpPr/>
            <p:nvPr/>
          </p:nvSpPr>
          <p:spPr>
            <a:xfrm>
              <a:off x="8941133" y="4470697"/>
              <a:ext cx="3131407" cy="2291857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028EB03-0892-A204-6ECC-302640B55629}"/>
                </a:ext>
              </a:extLst>
            </p:cNvPr>
            <p:cNvSpPr/>
            <p:nvPr/>
          </p:nvSpPr>
          <p:spPr>
            <a:xfrm>
              <a:off x="5727910" y="4470697"/>
              <a:ext cx="3131407" cy="2291857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327611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Pizza HD Wallpaper">
            <a:extLst>
              <a:ext uri="{FF2B5EF4-FFF2-40B4-BE49-F238E27FC236}">
                <a16:creationId xmlns:a16="http://schemas.microsoft.com/office/drawing/2014/main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C0E153C-1D80-4497-4FC4-19F957FF95A5}"/>
              </a:ext>
            </a:extLst>
          </p:cNvPr>
          <p:cNvSpPr/>
          <p:nvPr/>
        </p:nvSpPr>
        <p:spPr>
          <a:xfrm>
            <a:off x="135377" y="135375"/>
            <a:ext cx="11929649" cy="6587250"/>
          </a:xfrm>
          <a:custGeom>
            <a:avLst/>
            <a:gdLst>
              <a:gd name="connsiteX0" fmla="*/ 8840564 w 11929649"/>
              <a:gd name="connsiteY0" fmla="*/ 4751488 h 6587250"/>
              <a:gd name="connsiteX1" fmla="*/ 11929649 w 11929649"/>
              <a:gd name="connsiteY1" fmla="*/ 4751488 h 6587250"/>
              <a:gd name="connsiteX2" fmla="*/ 11929649 w 11929649"/>
              <a:gd name="connsiteY2" fmla="*/ 6587250 h 6587250"/>
              <a:gd name="connsiteX3" fmla="*/ 8840564 w 11929649"/>
              <a:gd name="connsiteY3" fmla="*/ 6587250 h 6587250"/>
              <a:gd name="connsiteX4" fmla="*/ 5376716 w 11929649"/>
              <a:gd name="connsiteY4" fmla="*/ 4751488 h 6587250"/>
              <a:gd name="connsiteX5" fmla="*/ 8696564 w 11929649"/>
              <a:gd name="connsiteY5" fmla="*/ 4751488 h 6587250"/>
              <a:gd name="connsiteX6" fmla="*/ 8696564 w 11929649"/>
              <a:gd name="connsiteY6" fmla="*/ 6587250 h 6587250"/>
              <a:gd name="connsiteX7" fmla="*/ 5376716 w 11929649"/>
              <a:gd name="connsiteY7" fmla="*/ 6587250 h 6587250"/>
              <a:gd name="connsiteX8" fmla="*/ 2064473 w 11929649"/>
              <a:gd name="connsiteY8" fmla="*/ 4751488 h 6587250"/>
              <a:gd name="connsiteX9" fmla="*/ 5232716 w 11929649"/>
              <a:gd name="connsiteY9" fmla="*/ 4751488 h 6587250"/>
              <a:gd name="connsiteX10" fmla="*/ 5232716 w 11929649"/>
              <a:gd name="connsiteY10" fmla="*/ 6587250 h 6587250"/>
              <a:gd name="connsiteX11" fmla="*/ 2064473 w 11929649"/>
              <a:gd name="connsiteY11" fmla="*/ 6587250 h 6587250"/>
              <a:gd name="connsiteX12" fmla="*/ 0 w 11929649"/>
              <a:gd name="connsiteY12" fmla="*/ 4751488 h 6587250"/>
              <a:gd name="connsiteX13" fmla="*/ 1920472 w 11929649"/>
              <a:gd name="connsiteY13" fmla="*/ 4751488 h 6587250"/>
              <a:gd name="connsiteX14" fmla="*/ 1920472 w 11929649"/>
              <a:gd name="connsiteY14" fmla="*/ 6587250 h 6587250"/>
              <a:gd name="connsiteX15" fmla="*/ 0 w 11929649"/>
              <a:gd name="connsiteY15" fmla="*/ 6587250 h 6587250"/>
              <a:gd name="connsiteX16" fmla="*/ 8840564 w 11929649"/>
              <a:gd name="connsiteY16" fmla="*/ 2879670 h 6587250"/>
              <a:gd name="connsiteX17" fmla="*/ 11929649 w 11929649"/>
              <a:gd name="connsiteY17" fmla="*/ 2879670 h 6587250"/>
              <a:gd name="connsiteX18" fmla="*/ 11929649 w 11929649"/>
              <a:gd name="connsiteY18" fmla="*/ 4607488 h 6587250"/>
              <a:gd name="connsiteX19" fmla="*/ 8840564 w 11929649"/>
              <a:gd name="connsiteY19" fmla="*/ 4607488 h 6587250"/>
              <a:gd name="connsiteX20" fmla="*/ 5384394 w 11929649"/>
              <a:gd name="connsiteY20" fmla="*/ 2879670 h 6587250"/>
              <a:gd name="connsiteX21" fmla="*/ 8696564 w 11929649"/>
              <a:gd name="connsiteY21" fmla="*/ 2879670 h 6587250"/>
              <a:gd name="connsiteX22" fmla="*/ 8696564 w 11929649"/>
              <a:gd name="connsiteY22" fmla="*/ 4607488 h 6587250"/>
              <a:gd name="connsiteX23" fmla="*/ 5384394 w 11929649"/>
              <a:gd name="connsiteY23" fmla="*/ 4607488 h 6587250"/>
              <a:gd name="connsiteX24" fmla="*/ 2064473 w 11929649"/>
              <a:gd name="connsiteY24" fmla="*/ 2879670 h 6587250"/>
              <a:gd name="connsiteX25" fmla="*/ 5240395 w 11929649"/>
              <a:gd name="connsiteY25" fmla="*/ 2879670 h 6587250"/>
              <a:gd name="connsiteX26" fmla="*/ 5240395 w 11929649"/>
              <a:gd name="connsiteY26" fmla="*/ 4607488 h 6587250"/>
              <a:gd name="connsiteX27" fmla="*/ 2064473 w 11929649"/>
              <a:gd name="connsiteY27" fmla="*/ 4607488 h 6587250"/>
              <a:gd name="connsiteX28" fmla="*/ 0 w 11929649"/>
              <a:gd name="connsiteY28" fmla="*/ 2879670 h 6587250"/>
              <a:gd name="connsiteX29" fmla="*/ 1920472 w 11929649"/>
              <a:gd name="connsiteY29" fmla="*/ 2879670 h 6587250"/>
              <a:gd name="connsiteX30" fmla="*/ 1920472 w 11929649"/>
              <a:gd name="connsiteY30" fmla="*/ 4607488 h 6587250"/>
              <a:gd name="connsiteX31" fmla="*/ 0 w 11929649"/>
              <a:gd name="connsiteY31" fmla="*/ 4607488 h 6587250"/>
              <a:gd name="connsiteX32" fmla="*/ 7072166 w 11929649"/>
              <a:gd name="connsiteY32" fmla="*/ 971910 h 6587250"/>
              <a:gd name="connsiteX33" fmla="*/ 11929649 w 11929649"/>
              <a:gd name="connsiteY33" fmla="*/ 971910 h 6587250"/>
              <a:gd name="connsiteX34" fmla="*/ 11929649 w 11929649"/>
              <a:gd name="connsiteY34" fmla="*/ 2735671 h 6587250"/>
              <a:gd name="connsiteX35" fmla="*/ 7072166 w 11929649"/>
              <a:gd name="connsiteY35" fmla="*/ 2735671 h 6587250"/>
              <a:gd name="connsiteX36" fmla="*/ 2064473 w 11929649"/>
              <a:gd name="connsiteY36" fmla="*/ 971910 h 6587250"/>
              <a:gd name="connsiteX37" fmla="*/ 6928166 w 11929649"/>
              <a:gd name="connsiteY37" fmla="*/ 971910 h 6587250"/>
              <a:gd name="connsiteX38" fmla="*/ 6928166 w 11929649"/>
              <a:gd name="connsiteY38" fmla="*/ 2735671 h 6587250"/>
              <a:gd name="connsiteX39" fmla="*/ 2064473 w 11929649"/>
              <a:gd name="connsiteY39" fmla="*/ 2735671 h 6587250"/>
              <a:gd name="connsiteX40" fmla="*/ 0 w 11929649"/>
              <a:gd name="connsiteY40" fmla="*/ 971910 h 6587250"/>
              <a:gd name="connsiteX41" fmla="*/ 1920472 w 11929649"/>
              <a:gd name="connsiteY41" fmla="*/ 971910 h 6587250"/>
              <a:gd name="connsiteX42" fmla="*/ 1920472 w 11929649"/>
              <a:gd name="connsiteY42" fmla="*/ 2735671 h 6587250"/>
              <a:gd name="connsiteX43" fmla="*/ 0 w 11929649"/>
              <a:gd name="connsiteY43" fmla="*/ 2735671 h 6587250"/>
              <a:gd name="connsiteX44" fmla="*/ 2064473 w 11929649"/>
              <a:gd name="connsiteY44" fmla="*/ 0 h 6587250"/>
              <a:gd name="connsiteX45" fmla="*/ 11929649 w 11929649"/>
              <a:gd name="connsiteY45" fmla="*/ 0 h 6587250"/>
              <a:gd name="connsiteX46" fmla="*/ 11929649 w 11929649"/>
              <a:gd name="connsiteY46" fmla="*/ 827909 h 6587250"/>
              <a:gd name="connsiteX47" fmla="*/ 2064473 w 11929649"/>
              <a:gd name="connsiteY47" fmla="*/ 827909 h 6587250"/>
              <a:gd name="connsiteX48" fmla="*/ 0 w 11929649"/>
              <a:gd name="connsiteY48" fmla="*/ 0 h 6587250"/>
              <a:gd name="connsiteX49" fmla="*/ 1920472 w 11929649"/>
              <a:gd name="connsiteY49" fmla="*/ 0 h 6587250"/>
              <a:gd name="connsiteX50" fmla="*/ 1920472 w 11929649"/>
              <a:gd name="connsiteY50" fmla="*/ 827909 h 6587250"/>
              <a:gd name="connsiteX51" fmla="*/ 0 w 11929649"/>
              <a:gd name="connsiteY51" fmla="*/ 827909 h 658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929649" h="6587250">
                <a:moveTo>
                  <a:pt x="8840564" y="4751488"/>
                </a:moveTo>
                <a:lnTo>
                  <a:pt x="11929649" y="4751488"/>
                </a:lnTo>
                <a:lnTo>
                  <a:pt x="11929649" y="6587250"/>
                </a:lnTo>
                <a:lnTo>
                  <a:pt x="8840564" y="6587250"/>
                </a:lnTo>
                <a:close/>
                <a:moveTo>
                  <a:pt x="5376716" y="4751488"/>
                </a:moveTo>
                <a:lnTo>
                  <a:pt x="8696564" y="4751488"/>
                </a:lnTo>
                <a:lnTo>
                  <a:pt x="8696564" y="6587250"/>
                </a:lnTo>
                <a:lnTo>
                  <a:pt x="5376716" y="6587250"/>
                </a:lnTo>
                <a:close/>
                <a:moveTo>
                  <a:pt x="2064473" y="4751488"/>
                </a:moveTo>
                <a:lnTo>
                  <a:pt x="5232716" y="4751488"/>
                </a:lnTo>
                <a:lnTo>
                  <a:pt x="5232716" y="6587250"/>
                </a:lnTo>
                <a:lnTo>
                  <a:pt x="2064473" y="6587250"/>
                </a:lnTo>
                <a:close/>
                <a:moveTo>
                  <a:pt x="0" y="4751488"/>
                </a:moveTo>
                <a:lnTo>
                  <a:pt x="1920472" y="4751488"/>
                </a:lnTo>
                <a:lnTo>
                  <a:pt x="1920472" y="6587250"/>
                </a:lnTo>
                <a:lnTo>
                  <a:pt x="0" y="6587250"/>
                </a:lnTo>
                <a:close/>
                <a:moveTo>
                  <a:pt x="8840564" y="2879670"/>
                </a:moveTo>
                <a:lnTo>
                  <a:pt x="11929649" y="2879670"/>
                </a:lnTo>
                <a:lnTo>
                  <a:pt x="11929649" y="4607488"/>
                </a:lnTo>
                <a:lnTo>
                  <a:pt x="8840564" y="4607488"/>
                </a:lnTo>
                <a:close/>
                <a:moveTo>
                  <a:pt x="5384394" y="2879670"/>
                </a:moveTo>
                <a:lnTo>
                  <a:pt x="8696564" y="2879670"/>
                </a:lnTo>
                <a:lnTo>
                  <a:pt x="8696564" y="4607488"/>
                </a:lnTo>
                <a:lnTo>
                  <a:pt x="5384394" y="4607488"/>
                </a:lnTo>
                <a:close/>
                <a:moveTo>
                  <a:pt x="2064473" y="2879670"/>
                </a:moveTo>
                <a:lnTo>
                  <a:pt x="5240395" y="2879670"/>
                </a:lnTo>
                <a:lnTo>
                  <a:pt x="5240395" y="4607488"/>
                </a:lnTo>
                <a:lnTo>
                  <a:pt x="2064473" y="4607488"/>
                </a:lnTo>
                <a:close/>
                <a:moveTo>
                  <a:pt x="0" y="2879670"/>
                </a:moveTo>
                <a:lnTo>
                  <a:pt x="1920472" y="2879670"/>
                </a:lnTo>
                <a:lnTo>
                  <a:pt x="1920472" y="4607488"/>
                </a:lnTo>
                <a:lnTo>
                  <a:pt x="0" y="4607488"/>
                </a:lnTo>
                <a:close/>
                <a:moveTo>
                  <a:pt x="7072166" y="971910"/>
                </a:moveTo>
                <a:lnTo>
                  <a:pt x="11929649" y="971910"/>
                </a:lnTo>
                <a:lnTo>
                  <a:pt x="11929649" y="2735671"/>
                </a:lnTo>
                <a:lnTo>
                  <a:pt x="7072166" y="2735671"/>
                </a:lnTo>
                <a:close/>
                <a:moveTo>
                  <a:pt x="2064473" y="971910"/>
                </a:moveTo>
                <a:lnTo>
                  <a:pt x="6928166" y="971910"/>
                </a:lnTo>
                <a:lnTo>
                  <a:pt x="6928166" y="2735671"/>
                </a:lnTo>
                <a:lnTo>
                  <a:pt x="2064473" y="2735671"/>
                </a:lnTo>
                <a:close/>
                <a:moveTo>
                  <a:pt x="0" y="971910"/>
                </a:moveTo>
                <a:lnTo>
                  <a:pt x="1920472" y="971910"/>
                </a:lnTo>
                <a:lnTo>
                  <a:pt x="1920472" y="2735671"/>
                </a:lnTo>
                <a:lnTo>
                  <a:pt x="0" y="2735671"/>
                </a:lnTo>
                <a:close/>
                <a:moveTo>
                  <a:pt x="2064473" y="0"/>
                </a:moveTo>
                <a:lnTo>
                  <a:pt x="11929649" y="0"/>
                </a:lnTo>
                <a:lnTo>
                  <a:pt x="11929649" y="827909"/>
                </a:lnTo>
                <a:lnTo>
                  <a:pt x="2064473" y="827909"/>
                </a:lnTo>
                <a:close/>
                <a:moveTo>
                  <a:pt x="0" y="0"/>
                </a:moveTo>
                <a:lnTo>
                  <a:pt x="1920472" y="0"/>
                </a:lnTo>
                <a:lnTo>
                  <a:pt x="1920472" y="827909"/>
                </a:lnTo>
                <a:lnTo>
                  <a:pt x="0" y="827909"/>
                </a:lnTo>
                <a:close/>
              </a:path>
            </a:pathLst>
          </a:custGeom>
          <a:gradFill>
            <a:gsLst>
              <a:gs pos="0">
                <a:schemeClr val="tx1">
                  <a:lumMod val="95000"/>
                  <a:lumOff val="5000"/>
                  <a:alpha val="87000"/>
                </a:schemeClr>
              </a:gs>
              <a:gs pos="100000">
                <a:schemeClr val="accent6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3632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1392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Swapnajeet</dc:creator>
  <cp:lastModifiedBy>Shivani Achanta</cp:lastModifiedBy>
  <cp:revision>7</cp:revision>
  <dcterms:created xsi:type="dcterms:W3CDTF">2023-06-11T05:37:48Z</dcterms:created>
  <dcterms:modified xsi:type="dcterms:W3CDTF">2025-05-06T11:50:07Z</dcterms:modified>
</cp:coreProperties>
</file>

<file path=docProps/thumbnail.jpeg>
</file>